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87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3" r:id="rId31"/>
    <p:sldId id="284" r:id="rId32"/>
    <p:sldId id="282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PULMONARY TUBERCULOSIS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714375"/>
            <a:ext cx="8143875" cy="59293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714375"/>
            <a:ext cx="8429625" cy="5929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785812"/>
            <a:ext cx="7518796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696515"/>
            <a:ext cx="8143875" cy="59471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820" y="357187"/>
            <a:ext cx="8742164" cy="63757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839640"/>
            <a:ext cx="6858000" cy="38040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857250"/>
            <a:ext cx="7572375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696765"/>
            <a:ext cx="6947296" cy="39469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857250"/>
            <a:ext cx="6295429" cy="57864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67890"/>
            <a:ext cx="8143875" cy="63757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010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4384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MUST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NICE TO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DESIRE TO KNOW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DEFINITION 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PRIMARY TB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TYPES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PREDISPOSING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SECONDARY</a:t>
                      </a:r>
                      <a:r>
                        <a:rPr lang="en-IN" baseline="0" dirty="0" smtClean="0"/>
                        <a:t> TB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1143000"/>
            <a:ext cx="7929562" cy="55006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215312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553640"/>
            <a:ext cx="7286625" cy="609004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982515"/>
            <a:ext cx="6804421" cy="36611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553640"/>
            <a:ext cx="7652742" cy="60900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53640"/>
            <a:ext cx="7081242" cy="60900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96515"/>
            <a:ext cx="7804546" cy="59471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53640"/>
            <a:ext cx="8001000" cy="609004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696515"/>
            <a:ext cx="8286750" cy="59471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3500" cy="657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 smtClean="0"/>
              <a:t>CONTENTS</a:t>
            </a:r>
            <a:endParaRPr lang="en-IN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8229600" cy="4739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/>
              <a:t>DEFINITION</a:t>
            </a:r>
          </a:p>
          <a:p>
            <a:pPr>
              <a:buNone/>
            </a:pPr>
            <a:r>
              <a:rPr lang="en-IN" sz="2800" dirty="0" smtClean="0"/>
              <a:t>PREDISPOSING FACTORS</a:t>
            </a:r>
          </a:p>
          <a:p>
            <a:pPr>
              <a:buNone/>
            </a:pPr>
            <a:r>
              <a:rPr lang="en-IN" sz="2800" dirty="0" smtClean="0"/>
              <a:t>TYPES</a:t>
            </a:r>
          </a:p>
          <a:p>
            <a:pPr>
              <a:buNone/>
            </a:pPr>
            <a:r>
              <a:rPr lang="en-IN" sz="2800" dirty="0" smtClean="0"/>
              <a:t>PRIMARY TB</a:t>
            </a:r>
          </a:p>
          <a:p>
            <a:pPr>
              <a:buNone/>
            </a:pPr>
            <a:r>
              <a:rPr lang="en-IN" sz="2800" dirty="0" smtClean="0"/>
              <a:t>SECONDARY TB</a:t>
            </a:r>
          </a:p>
          <a:p>
            <a:pPr>
              <a:buNone/>
            </a:pPr>
            <a:r>
              <a:rPr lang="en-IN" sz="2800" dirty="0" smtClean="0"/>
              <a:t>CONCLUSION</a:t>
            </a: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pPr>
              <a:buNone/>
            </a:pP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553640"/>
            <a:ext cx="7500937" cy="60900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820" y="839390"/>
            <a:ext cx="8152804" cy="5804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785812"/>
            <a:ext cx="8358187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553640"/>
            <a:ext cx="4071937" cy="60900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43" y="267890"/>
            <a:ext cx="7250906" cy="63757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820" y="553640"/>
            <a:ext cx="7875984" cy="60900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383976"/>
            <a:ext cx="7724179" cy="6259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73</Words>
  <Application>Microsoft Office PowerPoint</Application>
  <PresentationFormat>On-screen Show (4:3)</PresentationFormat>
  <Paragraphs>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REFERENCES</vt:lpstr>
      <vt:lpstr>QUESTION AND ANSWERS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1</cp:revision>
  <dcterms:created xsi:type="dcterms:W3CDTF">2022-09-02T05:37:18Z</dcterms:created>
  <dcterms:modified xsi:type="dcterms:W3CDTF">2022-09-28T19:37:33Z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